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lvl1pPr algn="ctr">
      <a:defRPr sz="2400">
        <a:latin typeface="+mj-lt"/>
        <a:ea typeface="+mj-ea"/>
        <a:cs typeface="+mj-cs"/>
        <a:sym typeface="Helvetica"/>
      </a:defRPr>
    </a:lvl1pPr>
    <a:lvl2pPr algn="ctr">
      <a:defRPr sz="2400">
        <a:latin typeface="+mj-lt"/>
        <a:ea typeface="+mj-ea"/>
        <a:cs typeface="+mj-cs"/>
        <a:sym typeface="Helvetica"/>
      </a:defRPr>
    </a:lvl2pPr>
    <a:lvl3pPr algn="ctr">
      <a:defRPr sz="2400">
        <a:latin typeface="+mj-lt"/>
        <a:ea typeface="+mj-ea"/>
        <a:cs typeface="+mj-cs"/>
        <a:sym typeface="Helvetica"/>
      </a:defRPr>
    </a:lvl3pPr>
    <a:lvl4pPr algn="ctr">
      <a:defRPr sz="2400">
        <a:latin typeface="+mj-lt"/>
        <a:ea typeface="+mj-ea"/>
        <a:cs typeface="+mj-cs"/>
        <a:sym typeface="Helvetica"/>
      </a:defRPr>
    </a:lvl4pPr>
    <a:lvl5pPr algn="ctr">
      <a:defRPr sz="2400">
        <a:latin typeface="+mj-lt"/>
        <a:ea typeface="+mj-ea"/>
        <a:cs typeface="+mj-cs"/>
        <a:sym typeface="Helvetica"/>
      </a:defRPr>
    </a:lvl5pPr>
    <a:lvl6pPr algn="ctr">
      <a:defRPr sz="2400">
        <a:latin typeface="+mj-lt"/>
        <a:ea typeface="+mj-ea"/>
        <a:cs typeface="+mj-cs"/>
        <a:sym typeface="Helvetica"/>
      </a:defRPr>
    </a:lvl6pPr>
    <a:lvl7pPr algn="ctr">
      <a:defRPr sz="2400">
        <a:latin typeface="+mj-lt"/>
        <a:ea typeface="+mj-ea"/>
        <a:cs typeface="+mj-cs"/>
        <a:sym typeface="Helvetica"/>
      </a:defRPr>
    </a:lvl7pPr>
    <a:lvl8pPr algn="ctr">
      <a:defRPr sz="2400">
        <a:latin typeface="+mj-lt"/>
        <a:ea typeface="+mj-ea"/>
        <a:cs typeface="+mj-cs"/>
        <a:sym typeface="Helvetica"/>
      </a:defRPr>
    </a:lvl8pPr>
    <a:lvl9pPr algn="ctr">
      <a:defRPr sz="2400"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EACA"/>
          </a:solidFill>
        </a:fill>
      </a:tcStyle>
    </a:wholeTbl>
    <a:band2H>
      <a:tcTxStyle b="def" i="def"/>
      <a:tcStyle>
        <a:tcBdr/>
        <a:fill>
          <a:solidFill>
            <a:srgbClr val="F1F5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BD0"/>
          </a:solidFill>
        </a:fill>
      </a:tcStyle>
    </a:wholeTbl>
    <a:band2H>
      <a:tcTxStyle b="def" i="def"/>
      <a:tcStyle>
        <a:tcBdr/>
        <a:fill>
          <a:solidFill>
            <a:srgbClr val="E6E7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DC610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DC610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" name="Shape 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00"/>
              <a:t>Tell about 19 students 1 group, working with team is awesome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4" name="Shape 14"/>
          <p:cNvSpPr/>
          <p:nvPr/>
        </p:nvSpPr>
        <p:spPr>
          <a:xfrm>
            <a:off x="471486" y="2055811"/>
            <a:ext cx="7307265" cy="189706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/>
          <a:lstStyle/>
          <a:p>
            <a:pPr lvl="0" algn="l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2" y="6132512"/>
            <a:ext cx="9144004" cy="7254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-57152" y="6651625"/>
            <a:ext cx="9144004" cy="27305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-2" y="6781800"/>
            <a:ext cx="9144003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5" name="Shape 5"/>
          <p:cNvSpPr/>
          <p:nvPr/>
        </p:nvSpPr>
        <p:spPr>
          <a:xfrm>
            <a:off x="-2" y="6134100"/>
            <a:ext cx="9144003" cy="0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6" name="Shape 6"/>
          <p:cNvSpPr/>
          <p:nvPr/>
        </p:nvSpPr>
        <p:spPr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pic>
        <p:nvPicPr>
          <p:cNvPr id="7" name="image1.jpeg" descr="logo_rgb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6181725"/>
            <a:ext cx="881063" cy="3460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5019674" y="6334124"/>
            <a:ext cx="3141665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1000">
                <a:solidFill>
                  <a:srgbClr val="00A6D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00A6D6"/>
                </a:solidFill>
              </a:rPr>
              <a:t>A Search and Rescue mission: Crisis Management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7735886" y="6362700"/>
            <a:ext cx="452439" cy="165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11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spd="med" advClick="1"/>
  <p:txStyles>
    <p:titleStyle>
      <a:lvl1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1pPr>
      <a:lvl2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2pPr>
      <a:lvl3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3pPr>
      <a:lvl4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4pPr>
      <a:lvl5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5pPr>
      <a:lvl6pPr marL="857250" indent="-400050">
        <a:defRPr sz="3300">
          <a:latin typeface="Bookman Old Style"/>
          <a:ea typeface="Bookman Old Style"/>
          <a:cs typeface="Bookman Old Style"/>
          <a:sym typeface="Bookman Old Style"/>
        </a:defRPr>
      </a:lvl6pPr>
      <a:lvl7pPr marL="857250">
        <a:defRPr sz="3300">
          <a:latin typeface="Bookman Old Style"/>
          <a:ea typeface="Bookman Old Style"/>
          <a:cs typeface="Bookman Old Style"/>
          <a:sym typeface="Bookman Old Style"/>
        </a:defRPr>
      </a:lvl7pPr>
      <a:lvl8pPr marL="857250">
        <a:defRPr sz="3300">
          <a:latin typeface="Bookman Old Style"/>
          <a:ea typeface="Bookman Old Style"/>
          <a:cs typeface="Bookman Old Style"/>
          <a:sym typeface="Bookman Old Style"/>
        </a:defRPr>
      </a:lvl8pPr>
      <a:lvl9pPr marL="857250">
        <a:defRPr sz="3300"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195262" indent="-195262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1pPr>
      <a:lvl2pPr marL="597428" indent="-211666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2pPr>
      <a:lvl3pPr marL="1004887" indent="-238125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3pPr>
      <a:lvl4pPr marL="1419904" indent="-272142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4pPr>
      <a:lvl5pPr marL="1846261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5pPr>
      <a:lvl6pPr marL="2303461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6pPr>
      <a:lvl7pPr marL="2760661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7pPr>
      <a:lvl8pPr marL="3217861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8pPr>
      <a:lvl9pPr marL="36750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471486" y="2055811"/>
            <a:ext cx="7307265" cy="189706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/>
          <a:lstStyle/>
          <a:p>
            <a:pPr lvl="0" algn="l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" name="Shape 19"/>
          <p:cNvSpPr/>
          <p:nvPr>
            <p:ph type="title" idx="4294967295"/>
          </p:nvPr>
        </p:nvSpPr>
        <p:spPr>
          <a:xfrm>
            <a:off x="685800" y="2155824"/>
            <a:ext cx="6799263" cy="646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0" indent="0"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A Search and Rescue Mission</a:t>
            </a:r>
          </a:p>
        </p:txBody>
      </p:sp>
      <p:sp>
        <p:nvSpPr>
          <p:cNvPr id="20" name="Shape 20"/>
          <p:cNvSpPr/>
          <p:nvPr>
            <p:ph type="body" idx="4294967295"/>
          </p:nvPr>
        </p:nvSpPr>
        <p:spPr>
          <a:xfrm>
            <a:off x="693737" y="2862261"/>
            <a:ext cx="6781801" cy="82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None/>
              <a:defRPr>
                <a:solidFill>
                  <a:srgbClr val="00A6D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A6D6"/>
                </a:solidFill>
              </a:rPr>
              <a:t>Context Project 2014</a:t>
            </a:r>
          </a:p>
        </p:txBody>
      </p:sp>
      <p:sp>
        <p:nvSpPr>
          <p:cNvPr id="21" name="Shape 21"/>
          <p:cNvSpPr/>
          <p:nvPr/>
        </p:nvSpPr>
        <p:spPr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>
                <a:latin typeface="Tahoma"/>
                <a:ea typeface="Tahoma"/>
                <a:cs typeface="Tahoma"/>
                <a:sym typeface="Tahoma"/>
              </a:defRPr>
            </a:pPr>
          </a:p>
        </p:txBody>
      </p:sp>
    </p:spTree>
  </p:cSld>
  <p:clrMapOvr>
    <a:masterClrMapping/>
  </p:clrMapOvr>
  <p:transition spd="med" advClick="0" advTm="1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xfrm>
            <a:off x="7735886" y="6362700"/>
            <a:ext cx="452439" cy="165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/>
            </a:pPr>
            <a:fld id="{86CB4B4D-7CA3-9044-876B-883B54F8677D}" type="slidenum">
              <a:rPr sz="1100"/>
            </a:fld>
          </a:p>
        </p:txBody>
      </p:sp>
      <p:sp>
        <p:nvSpPr>
          <p:cNvPr id="119" name="Shape 119"/>
          <p:cNvSpPr/>
          <p:nvPr>
            <p:ph type="title" idx="4294967295"/>
          </p:nvPr>
        </p:nvSpPr>
        <p:spPr>
          <a:xfrm>
            <a:off x="935037" y="406399"/>
            <a:ext cx="7159626" cy="111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Demo</a:t>
            </a:r>
          </a:p>
        </p:txBody>
      </p:sp>
      <p:pic>
        <p:nvPicPr>
          <p:cNvPr id="120" name="DemoFilmpje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8558" y="1101179"/>
            <a:ext cx="8276696" cy="4655642"/>
          </a:xfrm>
          <a:prstGeom prst="rect">
            <a:avLst/>
          </a:prstGeom>
        </p:spPr>
      </p:pic>
    </p:spTree>
  </p:cSld>
  <p:clrMapOvr>
    <a:masterClrMapping/>
  </p:clrMapOvr>
  <p:transition spd="slow" advClick="0" advTm="270000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350" y="902703"/>
            <a:ext cx="2976778" cy="505259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BW4T </a:t>
            </a:r>
          </a:p>
        </p:txBody>
      </p:sp>
      <p:sp>
        <p:nvSpPr>
          <p:cNvPr id="27" name="Shape 27"/>
          <p:cNvSpPr/>
          <p:nvPr/>
        </p:nvSpPr>
        <p:spPr>
          <a:xfrm>
            <a:off x="788347" y="898186"/>
            <a:ext cx="378485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Blocks World For Teams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0">
              <a:defRPr sz="1800"/>
            </a:pP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889241" y="1939586"/>
            <a:ext cx="4539767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Agent-environment interface used for: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0" algn="l">
              <a:defRPr sz="1800"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0" marL="222806" indent="-222806" algn="l">
              <a:buSzPct val="100000"/>
              <a:buChar char="-"/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research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2" indent="457200" algn="l"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in search &amp; rescue field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2" indent="457200" algn="l">
              <a:defRPr sz="1800"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0" marL="222806" indent="-222806" algn="l">
              <a:buSzPct val="100000"/>
              <a:buChar char="-"/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education 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lvl="2" indent="457200" algn="l">
              <a:defRPr sz="1800"/>
            </a:pPr>
            <a:r>
              <a:rPr sz="2000">
                <a:latin typeface="Tahoma"/>
                <a:ea typeface="Tahoma"/>
                <a:cs typeface="Tahoma"/>
                <a:sym typeface="Tahoma"/>
              </a:rPr>
              <a:t>first year computer science course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 advClick="0" advTm="10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4294967295"/>
          </p:nvPr>
        </p:nvSpPr>
        <p:spPr>
          <a:xfrm>
            <a:off x="-9113839" y="2498725"/>
            <a:ext cx="6472239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464924" y="3659187"/>
            <a:ext cx="6472240" cy="447677"/>
            <a:chOff x="0" y="0"/>
            <a:chExt cx="6472238" cy="447676"/>
          </a:xfrm>
        </p:grpSpPr>
        <p:sp>
          <p:nvSpPr>
            <p:cNvPr id="31" name="Shape 31"/>
            <p:cNvSpPr/>
            <p:nvPr/>
          </p:nvSpPr>
          <p:spPr>
            <a:xfrm>
              <a:off x="-1" y="-1"/>
              <a:ext cx="6472240" cy="447678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9266239" y="4835525"/>
            <a:ext cx="6472239" cy="447675"/>
            <a:chOff x="0" y="0"/>
            <a:chExt cx="6472238" cy="447675"/>
          </a:xfrm>
        </p:grpSpPr>
        <p:sp>
          <p:nvSpPr>
            <p:cNvPr id="34" name="Shape 34"/>
            <p:cNvSpPr/>
            <p:nvPr/>
          </p:nvSpPr>
          <p:spPr>
            <a:xfrm>
              <a:off x="-1" y="0"/>
              <a:ext cx="6472240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pic>
        <p:nvPicPr>
          <p:cNvPr id="3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73" y="1768861"/>
            <a:ext cx="7958454" cy="3827675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How it was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body" idx="4294967295"/>
          </p:nvPr>
        </p:nvSpPr>
        <p:spPr>
          <a:xfrm>
            <a:off x="-9113839" y="2498725"/>
            <a:ext cx="6472239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1464924" y="3659187"/>
            <a:ext cx="6472240" cy="447677"/>
            <a:chOff x="0" y="0"/>
            <a:chExt cx="6472238" cy="447676"/>
          </a:xfrm>
        </p:grpSpPr>
        <p:sp>
          <p:nvSpPr>
            <p:cNvPr id="41" name="Shape 41"/>
            <p:cNvSpPr/>
            <p:nvPr/>
          </p:nvSpPr>
          <p:spPr>
            <a:xfrm>
              <a:off x="-1" y="-1"/>
              <a:ext cx="6472240" cy="447678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-9266239" y="4835525"/>
            <a:ext cx="6472239" cy="447675"/>
            <a:chOff x="0" y="0"/>
            <a:chExt cx="6472238" cy="447675"/>
          </a:xfrm>
        </p:grpSpPr>
        <p:sp>
          <p:nvSpPr>
            <p:cNvPr id="44" name="Shape 44"/>
            <p:cNvSpPr/>
            <p:nvPr/>
          </p:nvSpPr>
          <p:spPr>
            <a:xfrm>
              <a:off x="-1" y="0"/>
              <a:ext cx="6472240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45" name="Shape 45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47" name="Shape 47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How it is now</a:t>
            </a:r>
          </a:p>
        </p:txBody>
      </p:sp>
      <p:pic>
        <p:nvPicPr>
          <p:cNvPr id="4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446" y="1105043"/>
            <a:ext cx="5124808" cy="464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idx="4294967295"/>
          </p:nvPr>
        </p:nvSpPr>
        <p:spPr>
          <a:xfrm>
            <a:off x="-9113839" y="2498725"/>
            <a:ext cx="6472239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1464924" y="3659187"/>
            <a:ext cx="6472240" cy="447677"/>
            <a:chOff x="0" y="0"/>
            <a:chExt cx="6472238" cy="447676"/>
          </a:xfrm>
        </p:grpSpPr>
        <p:sp>
          <p:nvSpPr>
            <p:cNvPr id="51" name="Shape 51"/>
            <p:cNvSpPr/>
            <p:nvPr/>
          </p:nvSpPr>
          <p:spPr>
            <a:xfrm>
              <a:off x="-1" y="-1"/>
              <a:ext cx="6472240" cy="447678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-9266239" y="4835525"/>
            <a:ext cx="6472239" cy="447675"/>
            <a:chOff x="0" y="0"/>
            <a:chExt cx="6472238" cy="447675"/>
          </a:xfrm>
        </p:grpSpPr>
        <p:sp>
          <p:nvSpPr>
            <p:cNvPr id="54" name="Shape 54"/>
            <p:cNvSpPr/>
            <p:nvPr/>
          </p:nvSpPr>
          <p:spPr>
            <a:xfrm>
              <a:off x="-1" y="0"/>
              <a:ext cx="6472240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57" name="Shape 57"/>
          <p:cNvSpPr/>
          <p:nvPr>
            <p:ph type="title" idx="4294967295"/>
          </p:nvPr>
        </p:nvSpPr>
        <p:spPr>
          <a:xfrm>
            <a:off x="935037" y="406399"/>
            <a:ext cx="7159626" cy="57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Sonar</a:t>
            </a:r>
          </a:p>
        </p:txBody>
      </p:sp>
      <p:sp>
        <p:nvSpPr>
          <p:cNvPr id="58" name="Shape 58"/>
          <p:cNvSpPr/>
          <p:nvPr/>
        </p:nvSpPr>
        <p:spPr>
          <a:xfrm>
            <a:off x="1587023" y="2058965"/>
            <a:ext cx="5969953" cy="2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59" name="Shape 59"/>
          <p:cNvSpPr/>
          <p:nvPr/>
        </p:nvSpPr>
        <p:spPr>
          <a:xfrm flipV="1">
            <a:off x="4571999" y="1244556"/>
            <a:ext cx="3" cy="4372020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60" name="Shape 60"/>
          <p:cNvSpPr/>
          <p:nvPr/>
        </p:nvSpPr>
        <p:spPr>
          <a:xfrm>
            <a:off x="4879325" y="1409996"/>
            <a:ext cx="97403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Before</a:t>
            </a:r>
          </a:p>
        </p:txBody>
      </p:sp>
      <p:sp>
        <p:nvSpPr>
          <p:cNvPr id="61" name="Shape 61"/>
          <p:cNvSpPr/>
          <p:nvPr/>
        </p:nvSpPr>
        <p:spPr>
          <a:xfrm>
            <a:off x="6513735" y="1455716"/>
            <a:ext cx="66471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After</a:t>
            </a:r>
          </a:p>
        </p:txBody>
      </p:sp>
      <p:sp>
        <p:nvSpPr>
          <p:cNvPr id="62" name="Shape 62"/>
          <p:cNvSpPr/>
          <p:nvPr/>
        </p:nvSpPr>
        <p:spPr>
          <a:xfrm flipV="1">
            <a:off x="6160689" y="1244556"/>
            <a:ext cx="2" cy="4372020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/>
            </a:pPr>
          </a:p>
        </p:txBody>
      </p:sp>
      <p:sp>
        <p:nvSpPr>
          <p:cNvPr id="63" name="Shape 63"/>
          <p:cNvSpPr/>
          <p:nvPr/>
        </p:nvSpPr>
        <p:spPr>
          <a:xfrm>
            <a:off x="2124099" y="1455716"/>
            <a:ext cx="719486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What</a:t>
            </a:r>
          </a:p>
        </p:txBody>
      </p:sp>
      <p:sp>
        <p:nvSpPr>
          <p:cNvPr id="64" name="Shape 64"/>
          <p:cNvSpPr/>
          <p:nvPr/>
        </p:nvSpPr>
        <p:spPr>
          <a:xfrm>
            <a:off x="1737568" y="2293916"/>
            <a:ext cx="149254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Lines of code</a:t>
            </a:r>
          </a:p>
        </p:txBody>
      </p:sp>
      <p:sp>
        <p:nvSpPr>
          <p:cNvPr id="65" name="Shape 65"/>
          <p:cNvSpPr/>
          <p:nvPr/>
        </p:nvSpPr>
        <p:spPr>
          <a:xfrm>
            <a:off x="1735767" y="2866686"/>
            <a:ext cx="223272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Unit Tests Coverage</a:t>
            </a:r>
          </a:p>
        </p:txBody>
      </p:sp>
      <p:sp>
        <p:nvSpPr>
          <p:cNvPr id="66" name="Shape 66"/>
          <p:cNvSpPr/>
          <p:nvPr/>
        </p:nvSpPr>
        <p:spPr>
          <a:xfrm>
            <a:off x="1734641" y="3439456"/>
            <a:ext cx="193543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Amount of issues</a:t>
            </a:r>
          </a:p>
        </p:txBody>
      </p:sp>
      <p:sp>
        <p:nvSpPr>
          <p:cNvPr id="67" name="Shape 67"/>
          <p:cNvSpPr/>
          <p:nvPr/>
        </p:nvSpPr>
        <p:spPr>
          <a:xfrm>
            <a:off x="1734192" y="3950472"/>
            <a:ext cx="266767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Complexity per function</a:t>
            </a:r>
          </a:p>
        </p:txBody>
      </p:sp>
      <p:sp>
        <p:nvSpPr>
          <p:cNvPr id="68" name="Shape 68"/>
          <p:cNvSpPr/>
          <p:nvPr/>
        </p:nvSpPr>
        <p:spPr>
          <a:xfrm>
            <a:off x="1731292" y="4523242"/>
            <a:ext cx="170624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Amount of files</a:t>
            </a:r>
          </a:p>
        </p:txBody>
      </p:sp>
      <p:sp>
        <p:nvSpPr>
          <p:cNvPr id="69" name="Shape 69"/>
          <p:cNvSpPr/>
          <p:nvPr/>
        </p:nvSpPr>
        <p:spPr>
          <a:xfrm>
            <a:off x="1735658" y="5096012"/>
            <a:ext cx="204432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Amount of classes</a:t>
            </a:r>
          </a:p>
        </p:txBody>
      </p:sp>
      <p:sp>
        <p:nvSpPr>
          <p:cNvPr id="70" name="Shape 70"/>
          <p:cNvSpPr/>
          <p:nvPr/>
        </p:nvSpPr>
        <p:spPr>
          <a:xfrm>
            <a:off x="5047270" y="2293916"/>
            <a:ext cx="63815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5.751</a:t>
            </a:r>
          </a:p>
        </p:txBody>
      </p:sp>
      <p:sp>
        <p:nvSpPr>
          <p:cNvPr id="71" name="Shape 71"/>
          <p:cNvSpPr/>
          <p:nvPr/>
        </p:nvSpPr>
        <p:spPr>
          <a:xfrm>
            <a:off x="5169353" y="2866686"/>
            <a:ext cx="39940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0%</a:t>
            </a:r>
          </a:p>
        </p:txBody>
      </p:sp>
      <p:sp>
        <p:nvSpPr>
          <p:cNvPr id="72" name="Shape 72"/>
          <p:cNvSpPr/>
          <p:nvPr/>
        </p:nvSpPr>
        <p:spPr>
          <a:xfrm>
            <a:off x="5154719" y="3431360"/>
            <a:ext cx="4286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630</a:t>
            </a:r>
          </a:p>
        </p:txBody>
      </p:sp>
      <p:sp>
        <p:nvSpPr>
          <p:cNvPr id="73" name="Shape 73"/>
          <p:cNvSpPr/>
          <p:nvPr/>
        </p:nvSpPr>
        <p:spPr>
          <a:xfrm>
            <a:off x="5197852" y="3950472"/>
            <a:ext cx="360834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2,7</a:t>
            </a:r>
          </a:p>
        </p:txBody>
      </p:sp>
      <p:sp>
        <p:nvSpPr>
          <p:cNvPr id="74" name="Shape 74"/>
          <p:cNvSpPr/>
          <p:nvPr/>
        </p:nvSpPr>
        <p:spPr>
          <a:xfrm>
            <a:off x="5218625" y="4523242"/>
            <a:ext cx="29001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56</a:t>
            </a:r>
          </a:p>
        </p:txBody>
      </p:sp>
      <p:sp>
        <p:nvSpPr>
          <p:cNvPr id="75" name="Shape 75"/>
          <p:cNvSpPr/>
          <p:nvPr/>
        </p:nvSpPr>
        <p:spPr>
          <a:xfrm>
            <a:off x="5243333" y="5104505"/>
            <a:ext cx="29001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71</a:t>
            </a:r>
          </a:p>
        </p:txBody>
      </p:sp>
      <p:sp>
        <p:nvSpPr>
          <p:cNvPr id="76" name="Shape 76"/>
          <p:cNvSpPr/>
          <p:nvPr/>
        </p:nvSpPr>
        <p:spPr>
          <a:xfrm>
            <a:off x="6454650" y="2293916"/>
            <a:ext cx="78288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18.586</a:t>
            </a:r>
          </a:p>
        </p:txBody>
      </p:sp>
      <p:sp>
        <p:nvSpPr>
          <p:cNvPr id="77" name="Shape 77"/>
          <p:cNvSpPr/>
          <p:nvPr/>
        </p:nvSpPr>
        <p:spPr>
          <a:xfrm>
            <a:off x="6471996" y="2866686"/>
            <a:ext cx="75361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50,4%</a:t>
            </a:r>
          </a:p>
        </p:txBody>
      </p:sp>
      <p:sp>
        <p:nvSpPr>
          <p:cNvPr id="78" name="Shape 78"/>
          <p:cNvSpPr/>
          <p:nvPr/>
        </p:nvSpPr>
        <p:spPr>
          <a:xfrm>
            <a:off x="6634467" y="3431360"/>
            <a:ext cx="4286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399</a:t>
            </a:r>
          </a:p>
        </p:txBody>
      </p:sp>
      <p:sp>
        <p:nvSpPr>
          <p:cNvPr id="79" name="Shape 79"/>
          <p:cNvSpPr/>
          <p:nvPr/>
        </p:nvSpPr>
        <p:spPr>
          <a:xfrm>
            <a:off x="6674561" y="3950472"/>
            <a:ext cx="36691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1,8</a:t>
            </a:r>
          </a:p>
        </p:txBody>
      </p:sp>
      <p:sp>
        <p:nvSpPr>
          <p:cNvPr id="80" name="Shape 80"/>
          <p:cNvSpPr/>
          <p:nvPr/>
        </p:nvSpPr>
        <p:spPr>
          <a:xfrm>
            <a:off x="6629045" y="4523242"/>
            <a:ext cx="42867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282</a:t>
            </a:r>
          </a:p>
        </p:txBody>
      </p:sp>
      <p:sp>
        <p:nvSpPr>
          <p:cNvPr id="81" name="Shape 81"/>
          <p:cNvSpPr/>
          <p:nvPr/>
        </p:nvSpPr>
        <p:spPr>
          <a:xfrm>
            <a:off x="6653753" y="5104505"/>
            <a:ext cx="4286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000"/>
              <a:t>341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4294967295"/>
          </p:nvPr>
        </p:nvSpPr>
        <p:spPr>
          <a:xfrm>
            <a:off x="-9113839" y="2498725"/>
            <a:ext cx="6472239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1464924" y="3659187"/>
            <a:ext cx="6472240" cy="447677"/>
            <a:chOff x="0" y="0"/>
            <a:chExt cx="6472238" cy="447676"/>
          </a:xfrm>
        </p:grpSpPr>
        <p:sp>
          <p:nvSpPr>
            <p:cNvPr id="84" name="Shape 84"/>
            <p:cNvSpPr/>
            <p:nvPr/>
          </p:nvSpPr>
          <p:spPr>
            <a:xfrm>
              <a:off x="-1" y="-1"/>
              <a:ext cx="6472240" cy="447678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-9266239" y="4835525"/>
            <a:ext cx="6472239" cy="447675"/>
            <a:chOff x="0" y="0"/>
            <a:chExt cx="6472238" cy="447675"/>
          </a:xfrm>
        </p:grpSpPr>
        <p:sp>
          <p:nvSpPr>
            <p:cNvPr id="87" name="Shape 87"/>
            <p:cNvSpPr/>
            <p:nvPr/>
          </p:nvSpPr>
          <p:spPr>
            <a:xfrm>
              <a:off x="-1" y="0"/>
              <a:ext cx="6472240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90" name="Shape 90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Bot Editor</a:t>
            </a:r>
          </a:p>
        </p:txBody>
      </p:sp>
      <p:pic>
        <p:nvPicPr>
          <p:cNvPr id="91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0138" y="171016"/>
            <a:ext cx="3702962" cy="576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idx="4294967295"/>
          </p:nvPr>
        </p:nvSpPr>
        <p:spPr>
          <a:xfrm>
            <a:off x="-9113839" y="2498725"/>
            <a:ext cx="6472239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96" name="Group 96"/>
          <p:cNvGrpSpPr/>
          <p:nvPr/>
        </p:nvGrpSpPr>
        <p:grpSpPr>
          <a:xfrm>
            <a:off x="11464924" y="3659187"/>
            <a:ext cx="6472240" cy="447677"/>
            <a:chOff x="0" y="0"/>
            <a:chExt cx="6472238" cy="447676"/>
          </a:xfrm>
        </p:grpSpPr>
        <p:sp>
          <p:nvSpPr>
            <p:cNvPr id="94" name="Shape 94"/>
            <p:cNvSpPr/>
            <p:nvPr/>
          </p:nvSpPr>
          <p:spPr>
            <a:xfrm>
              <a:off x="-1" y="-1"/>
              <a:ext cx="6472240" cy="447678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-9266239" y="4835525"/>
            <a:ext cx="6472239" cy="447675"/>
            <a:chOff x="0" y="0"/>
            <a:chExt cx="6472238" cy="447675"/>
          </a:xfrm>
        </p:grpSpPr>
        <p:sp>
          <p:nvSpPr>
            <p:cNvPr id="97" name="Shape 97"/>
            <p:cNvSpPr/>
            <p:nvPr/>
          </p:nvSpPr>
          <p:spPr>
            <a:xfrm>
              <a:off x="-1" y="0"/>
              <a:ext cx="6472240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-1" y="60114"/>
              <a:ext cx="6472240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100" name="Shape 100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Environment Store</a:t>
            </a:r>
          </a:p>
        </p:txBody>
      </p:sp>
      <p:pic>
        <p:nvPicPr>
          <p:cNvPr id="101" name="image5.png"/>
          <p:cNvPicPr/>
          <p:nvPr/>
        </p:nvPicPr>
        <p:blipFill>
          <a:blip r:embed="rId2">
            <a:extLst/>
          </a:blip>
          <a:srcRect l="0" t="0" r="0" b="466"/>
          <a:stretch>
            <a:fillRect/>
          </a:stretch>
        </p:blipFill>
        <p:spPr>
          <a:xfrm>
            <a:off x="742575" y="900060"/>
            <a:ext cx="8189763" cy="515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25" y="1110383"/>
            <a:ext cx="8484817" cy="463723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Scenario Editor</a:t>
            </a:r>
          </a:p>
        </p:txBody>
      </p:sp>
    </p:spTree>
  </p:cSld>
  <p:clrMapOvr>
    <a:masterClrMapping/>
  </p:clrMapOvr>
  <p:transition spd="slow" advClick="0" advTm="7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 rot="780000">
            <a:off x="3269674" y="4908998"/>
            <a:ext cx="2255849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19 students</a:t>
            </a:r>
          </a:p>
        </p:txBody>
      </p:sp>
      <p:sp>
        <p:nvSpPr>
          <p:cNvPr id="107" name="Shape 107"/>
          <p:cNvSpPr/>
          <p:nvPr>
            <p:ph type="title" idx="4294967295"/>
          </p:nvPr>
        </p:nvSpPr>
        <p:spPr>
          <a:xfrm>
            <a:off x="935037" y="406399"/>
            <a:ext cx="7159626" cy="111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Some project statics</a:t>
            </a:r>
          </a:p>
        </p:txBody>
      </p:sp>
      <p:sp>
        <p:nvSpPr>
          <p:cNvPr id="108" name="Shape 108"/>
          <p:cNvSpPr/>
          <p:nvPr/>
        </p:nvSpPr>
        <p:spPr>
          <a:xfrm rot="21240000">
            <a:off x="-235527" y="3131689"/>
            <a:ext cx="225584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5 sprints</a:t>
            </a:r>
          </a:p>
        </p:txBody>
      </p:sp>
      <p:sp>
        <p:nvSpPr>
          <p:cNvPr id="109" name="Shape 109"/>
          <p:cNvSpPr/>
          <p:nvPr/>
        </p:nvSpPr>
        <p:spPr>
          <a:xfrm rot="900000">
            <a:off x="1720274" y="3826627"/>
            <a:ext cx="225584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7 cakes</a:t>
            </a:r>
          </a:p>
        </p:txBody>
      </p:sp>
      <p:sp>
        <p:nvSpPr>
          <p:cNvPr id="110" name="Shape 110"/>
          <p:cNvSpPr/>
          <p:nvPr/>
        </p:nvSpPr>
        <p:spPr>
          <a:xfrm rot="21240000">
            <a:off x="3018625" y="3095452"/>
            <a:ext cx="225584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2198 commits</a:t>
            </a:r>
          </a:p>
        </p:txBody>
      </p:sp>
      <p:sp>
        <p:nvSpPr>
          <p:cNvPr id="111" name="Shape 111"/>
          <p:cNvSpPr/>
          <p:nvPr/>
        </p:nvSpPr>
        <p:spPr>
          <a:xfrm rot="21240000">
            <a:off x="3269674" y="1703635"/>
            <a:ext cx="225584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747 tests</a:t>
            </a:r>
          </a:p>
        </p:txBody>
      </p:sp>
      <p:sp>
        <p:nvSpPr>
          <p:cNvPr id="112" name="Shape 112"/>
          <p:cNvSpPr/>
          <p:nvPr/>
        </p:nvSpPr>
        <p:spPr>
          <a:xfrm rot="480000">
            <a:off x="716511" y="2323998"/>
            <a:ext cx="3044175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217 pull requests</a:t>
            </a:r>
          </a:p>
        </p:txBody>
      </p:sp>
      <p:sp>
        <p:nvSpPr>
          <p:cNvPr id="113" name="Shape 113"/>
          <p:cNvSpPr/>
          <p:nvPr/>
        </p:nvSpPr>
        <p:spPr>
          <a:xfrm rot="21240000">
            <a:off x="335974" y="4667244"/>
            <a:ext cx="225584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119 mails sent to clients and coordinators</a:t>
            </a:r>
          </a:p>
        </p:txBody>
      </p:sp>
      <p:sp>
        <p:nvSpPr>
          <p:cNvPr id="114" name="Shape 114"/>
          <p:cNvSpPr/>
          <p:nvPr/>
        </p:nvSpPr>
        <p:spPr>
          <a:xfrm rot="600000">
            <a:off x="5952444" y="1336593"/>
            <a:ext cx="3113307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/>
            </a:pPr>
            <a:r>
              <a:rPr sz="2400"/>
              <a:t>111 mails received from clients and coordinators</a:t>
            </a:r>
          </a:p>
        </p:txBody>
      </p:sp>
      <p:pic>
        <p:nvPicPr>
          <p:cNvPr id="115" name="image7.png"/>
          <p:cNvPicPr/>
          <p:nvPr/>
        </p:nvPicPr>
        <p:blipFill>
          <a:blip r:embed="rId2">
            <a:extLst/>
          </a:blip>
          <a:srcRect l="16136" t="7143" r="16136" b="7143"/>
          <a:stretch>
            <a:fillRect/>
          </a:stretch>
        </p:blipFill>
        <p:spPr>
          <a:xfrm>
            <a:off x="5693795" y="3145083"/>
            <a:ext cx="3297349" cy="278749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 rot="21240000">
            <a:off x="5558625" y="3131689"/>
            <a:ext cx="225584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teambuilding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C610"/>
      </a:accent1>
      <a:accent2>
        <a:srgbClr val="002B60"/>
      </a:accent2>
      <a:accent3>
        <a:srgbClr val="8F8F8F"/>
      </a:accent3>
      <a:accent4>
        <a:srgbClr val="707070"/>
      </a:accent4>
      <a:accent5>
        <a:srgbClr val="D1DDAA"/>
      </a:accent5>
      <a:accent6>
        <a:srgbClr val="00275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C610"/>
      </a:accent1>
      <a:accent2>
        <a:srgbClr val="002B60"/>
      </a:accent2>
      <a:accent3>
        <a:srgbClr val="8F8F8F"/>
      </a:accent3>
      <a:accent4>
        <a:srgbClr val="707070"/>
      </a:accent4>
      <a:accent5>
        <a:srgbClr val="D1DDAA"/>
      </a:accent5>
      <a:accent6>
        <a:srgbClr val="00275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